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88" r:id="rId5"/>
    <p:sldId id="279" r:id="rId6"/>
    <p:sldId id="282" r:id="rId7"/>
    <p:sldId id="283" r:id="rId8"/>
    <p:sldId id="264" r:id="rId9"/>
    <p:sldId id="289" r:id="rId10"/>
    <p:sldId id="280" r:id="rId11"/>
    <p:sldId id="287" r:id="rId12"/>
    <p:sldId id="286" r:id="rId13"/>
    <p:sldId id="281" r:id="rId14"/>
    <p:sldId id="268" r:id="rId15"/>
    <p:sldId id="284" r:id="rId16"/>
    <p:sldId id="269" r:id="rId17"/>
    <p:sldId id="271" r:id="rId18"/>
    <p:sldId id="272" r:id="rId19"/>
    <p:sldId id="285" r:id="rId20"/>
    <p:sldId id="275" r:id="rId21"/>
    <p:sldId id="274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46" autoAdjust="0"/>
    <p:restoredTop sz="94660"/>
  </p:normalViewPr>
  <p:slideViewPr>
    <p:cSldViewPr>
      <p:cViewPr varScale="1">
        <p:scale>
          <a:sx n="68" d="100"/>
          <a:sy n="68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1D375-0FFC-4709-AB8D-BAB7FCFA35A1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6EA9EE-1061-4540-A26F-C278B06A814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smtClean="0"/>
            <a:t>Shift key</a:t>
          </a:r>
          <a:endParaRPr lang="en-US" dirty="0"/>
        </a:p>
      </dgm:t>
    </dgm:pt>
    <dgm:pt modelId="{4716C673-1B2E-475D-9E25-5C253FC76C65}" type="parTrans" cxnId="{240BB82B-7809-4061-B47F-795285DE63FC}">
      <dgm:prSet/>
      <dgm:spPr/>
      <dgm:t>
        <a:bodyPr/>
        <a:lstStyle/>
        <a:p>
          <a:endParaRPr lang="en-US"/>
        </a:p>
      </dgm:t>
    </dgm:pt>
    <dgm:pt modelId="{EB82095F-F348-46C3-A60C-EE78B8D75A7D}" type="sibTrans" cxnId="{240BB82B-7809-4061-B47F-795285DE63FC}">
      <dgm:prSet/>
      <dgm:spPr/>
      <dgm:t>
        <a:bodyPr/>
        <a:lstStyle/>
        <a:p>
          <a:endParaRPr lang="en-US"/>
        </a:p>
      </dgm:t>
    </dgm:pt>
    <dgm:pt modelId="{2DB9747F-FE1E-48FF-A942-23C2FF1E898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smtClean="0"/>
            <a:t>Space</a:t>
          </a:r>
        </a:p>
        <a:p>
          <a:r>
            <a:rPr lang="en-US" sz="2800" b="1" dirty="0" smtClean="0"/>
            <a:t>Bar</a:t>
          </a:r>
          <a:endParaRPr lang="en-US" sz="2800" b="1" dirty="0"/>
        </a:p>
      </dgm:t>
    </dgm:pt>
    <dgm:pt modelId="{95FCF441-BD8E-484F-A77F-56FDF1325345}" type="parTrans" cxnId="{7EFB7725-CD59-400C-AC39-A9151286F58F}">
      <dgm:prSet/>
      <dgm:spPr/>
      <dgm:t>
        <a:bodyPr/>
        <a:lstStyle/>
        <a:p>
          <a:endParaRPr lang="en-US"/>
        </a:p>
      </dgm:t>
    </dgm:pt>
    <dgm:pt modelId="{97429923-6F9B-4F80-800D-53CEC9D003CD}" type="sibTrans" cxnId="{7EFB7725-CD59-400C-AC39-A9151286F58F}">
      <dgm:prSet/>
      <dgm:spPr/>
      <dgm:t>
        <a:bodyPr/>
        <a:lstStyle/>
        <a:p>
          <a:endParaRPr lang="en-US"/>
        </a:p>
      </dgm:t>
    </dgm:pt>
    <dgm:pt modelId="{0867998C-63AA-4945-BAFF-4E6AD43FC9C6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b="1" dirty="0" smtClean="0"/>
            <a:t>Enter key</a:t>
          </a:r>
          <a:endParaRPr lang="en-US" sz="2800" b="1" dirty="0"/>
        </a:p>
      </dgm:t>
    </dgm:pt>
    <dgm:pt modelId="{9A94A3B8-DAA1-40DA-889E-0BD0BABD39A8}" type="parTrans" cxnId="{78704672-A015-4BE4-95F4-F1AB528F275A}">
      <dgm:prSet/>
      <dgm:spPr/>
      <dgm:t>
        <a:bodyPr/>
        <a:lstStyle/>
        <a:p>
          <a:endParaRPr lang="en-US"/>
        </a:p>
      </dgm:t>
    </dgm:pt>
    <dgm:pt modelId="{53CCBC3B-B90F-4216-9723-66E61C240783}" type="sibTrans" cxnId="{78704672-A015-4BE4-95F4-F1AB528F275A}">
      <dgm:prSet/>
      <dgm:spPr/>
      <dgm:t>
        <a:bodyPr/>
        <a:lstStyle/>
        <a:p>
          <a:endParaRPr lang="en-US"/>
        </a:p>
      </dgm:t>
    </dgm:pt>
    <dgm:pt modelId="{C9772078-ECE3-4C8B-9B77-AE35D82D9432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2400" b="1" dirty="0" smtClean="0"/>
            <a:t>Cursor </a:t>
          </a:r>
          <a:endParaRPr lang="en-US" sz="2400" b="1" dirty="0"/>
        </a:p>
      </dgm:t>
    </dgm:pt>
    <dgm:pt modelId="{165941A7-43E2-4134-A0D5-92E963700A01}" type="parTrans" cxnId="{251B128B-E47F-4FA2-97B9-52BC3D3CCF2B}">
      <dgm:prSet/>
      <dgm:spPr/>
      <dgm:t>
        <a:bodyPr/>
        <a:lstStyle/>
        <a:p>
          <a:endParaRPr lang="en-US"/>
        </a:p>
      </dgm:t>
    </dgm:pt>
    <dgm:pt modelId="{845C69F3-3551-4C96-93BD-D84CB6511479}" type="sibTrans" cxnId="{251B128B-E47F-4FA2-97B9-52BC3D3CCF2B}">
      <dgm:prSet/>
      <dgm:spPr/>
      <dgm:t>
        <a:bodyPr/>
        <a:lstStyle/>
        <a:p>
          <a:endParaRPr lang="en-US"/>
        </a:p>
      </dgm:t>
    </dgm:pt>
    <dgm:pt modelId="{547991A0-6AC7-4317-AF64-85B987787BF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400" b="1" dirty="0" smtClean="0"/>
            <a:t>Delete/</a:t>
          </a:r>
        </a:p>
        <a:p>
          <a:r>
            <a:rPr lang="en-US" sz="2400" b="1" dirty="0" smtClean="0"/>
            <a:t>Backspace</a:t>
          </a:r>
          <a:endParaRPr lang="en-US" sz="2400" b="1" dirty="0"/>
        </a:p>
      </dgm:t>
    </dgm:pt>
    <dgm:pt modelId="{E54201A3-C55B-4A64-BB5C-BEF6C155A036}" type="parTrans" cxnId="{92646A74-9DD1-4F7C-8913-3BBE6494ABEA}">
      <dgm:prSet/>
      <dgm:spPr/>
      <dgm:t>
        <a:bodyPr/>
        <a:lstStyle/>
        <a:p>
          <a:endParaRPr lang="en-US"/>
        </a:p>
      </dgm:t>
    </dgm:pt>
    <dgm:pt modelId="{C2D58E58-794F-470C-9F09-391A42156832}" type="sibTrans" cxnId="{92646A74-9DD1-4F7C-8913-3BBE6494ABEA}">
      <dgm:prSet/>
      <dgm:spPr/>
      <dgm:t>
        <a:bodyPr/>
        <a:lstStyle/>
        <a:p>
          <a:endParaRPr lang="en-US"/>
        </a:p>
      </dgm:t>
    </dgm:pt>
    <dgm:pt modelId="{131F105F-ADE7-4D8D-B29E-EBDB478D4911}">
      <dgm:prSet custScaleX="161844" custScaleY="105952"/>
      <dgm:spPr/>
      <dgm:t>
        <a:bodyPr/>
        <a:lstStyle/>
        <a:p>
          <a:endParaRPr lang="en-US"/>
        </a:p>
      </dgm:t>
    </dgm:pt>
    <dgm:pt modelId="{6AE94973-F8C7-48A9-9939-F768AB722E95}" type="parTrans" cxnId="{7D34C463-789A-49D3-AE97-09A8798C0DA0}">
      <dgm:prSet/>
      <dgm:spPr/>
      <dgm:t>
        <a:bodyPr/>
        <a:lstStyle/>
        <a:p>
          <a:endParaRPr lang="en-US"/>
        </a:p>
      </dgm:t>
    </dgm:pt>
    <dgm:pt modelId="{8618D1BB-33DD-4CEF-BB86-31A25E2FC194}" type="sibTrans" cxnId="{7D34C463-789A-49D3-AE97-09A8798C0DA0}">
      <dgm:prSet/>
      <dgm:spPr/>
      <dgm:t>
        <a:bodyPr/>
        <a:lstStyle/>
        <a:p>
          <a:endParaRPr lang="en-US"/>
        </a:p>
      </dgm:t>
    </dgm:pt>
    <dgm:pt modelId="{7B7B8720-6BFB-492E-95A7-0BF63754389E}">
      <dgm:prSet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Caps Lock </a:t>
          </a:r>
          <a:endParaRPr lang="en-US" dirty="0"/>
        </a:p>
      </dgm:t>
    </dgm:pt>
    <dgm:pt modelId="{DF27CDB3-8CF3-4816-971D-378DC4722406}" type="parTrans" cxnId="{C8A59AD4-EE67-4BD9-9D2C-A30780575118}">
      <dgm:prSet/>
      <dgm:spPr/>
      <dgm:t>
        <a:bodyPr/>
        <a:lstStyle/>
        <a:p>
          <a:endParaRPr lang="en-US"/>
        </a:p>
      </dgm:t>
    </dgm:pt>
    <dgm:pt modelId="{39D29254-028F-4B5F-A881-FCA9CA3073CA}" type="sibTrans" cxnId="{C8A59AD4-EE67-4BD9-9D2C-A30780575118}">
      <dgm:prSet/>
      <dgm:spPr/>
      <dgm:t>
        <a:bodyPr/>
        <a:lstStyle/>
        <a:p>
          <a:endParaRPr lang="en-US"/>
        </a:p>
      </dgm:t>
    </dgm:pt>
    <dgm:pt modelId="{16785BAA-A36B-40DE-B367-DDC1AF190E79}" type="pres">
      <dgm:prSet presAssocID="{86B1D375-0FFC-4709-AB8D-BAB7FCFA35A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75A8E0-3773-4FB8-9A08-EF535957E548}" type="pres">
      <dgm:prSet presAssocID="{D86EA9EE-1061-4540-A26F-C278B06A814B}" presName="centerShape" presStyleLbl="node0" presStyleIdx="0" presStyleCnt="1"/>
      <dgm:spPr/>
      <dgm:t>
        <a:bodyPr/>
        <a:lstStyle/>
        <a:p>
          <a:endParaRPr lang="en-US"/>
        </a:p>
      </dgm:t>
    </dgm:pt>
    <dgm:pt modelId="{F5A0316F-1BF4-427A-BFF0-78D33349EC65}" type="pres">
      <dgm:prSet presAssocID="{95FCF441-BD8E-484F-A77F-56FDF1325345}" presName="parTrans" presStyleLbl="sibTrans2D1" presStyleIdx="0" presStyleCnt="5"/>
      <dgm:spPr/>
      <dgm:t>
        <a:bodyPr/>
        <a:lstStyle/>
        <a:p>
          <a:endParaRPr lang="en-US"/>
        </a:p>
      </dgm:t>
    </dgm:pt>
    <dgm:pt modelId="{4D87F91E-F3DC-4018-936A-69FE7E0F94CA}" type="pres">
      <dgm:prSet presAssocID="{95FCF441-BD8E-484F-A77F-56FDF132534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4FE7B31-0A95-4CA2-B8CB-A3855F28AE24}" type="pres">
      <dgm:prSet presAssocID="{2DB9747F-FE1E-48FF-A942-23C2FF1E8984}" presName="node" presStyleLbl="node1" presStyleIdx="0" presStyleCnt="5" custScaleX="161844" custScaleY="105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DC2F-026F-466C-A16E-8195CA861F82}" type="pres">
      <dgm:prSet presAssocID="{9A94A3B8-DAA1-40DA-889E-0BD0BABD39A8}" presName="parTrans" presStyleLbl="sibTrans2D1" presStyleIdx="1" presStyleCnt="5"/>
      <dgm:spPr/>
      <dgm:t>
        <a:bodyPr/>
        <a:lstStyle/>
        <a:p>
          <a:endParaRPr lang="en-US"/>
        </a:p>
      </dgm:t>
    </dgm:pt>
    <dgm:pt modelId="{070053D7-587A-4970-A728-505F49A68E02}" type="pres">
      <dgm:prSet presAssocID="{9A94A3B8-DAA1-40DA-889E-0BD0BABD39A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123731A3-918D-42E3-ABD6-5A90B589B7B6}" type="pres">
      <dgm:prSet presAssocID="{0867998C-63AA-4945-BAFF-4E6AD43FC9C6}" presName="node" presStyleLbl="node1" presStyleIdx="1" presStyleCnt="5" custScaleX="129016" custScaleY="1444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227E22-469F-4520-A4BD-CA32D690E3BE}" type="pres">
      <dgm:prSet presAssocID="{165941A7-43E2-4134-A0D5-92E963700A01}" presName="parTrans" presStyleLbl="sibTrans2D1" presStyleIdx="2" presStyleCnt="5"/>
      <dgm:spPr/>
      <dgm:t>
        <a:bodyPr/>
        <a:lstStyle/>
        <a:p>
          <a:endParaRPr lang="en-US"/>
        </a:p>
      </dgm:t>
    </dgm:pt>
    <dgm:pt modelId="{D39446F8-5362-4701-BCD9-187AC1621F2E}" type="pres">
      <dgm:prSet presAssocID="{165941A7-43E2-4134-A0D5-92E963700A0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0701DA9-E152-4D12-8090-23E64F2BFEAB}" type="pres">
      <dgm:prSet presAssocID="{C9772078-ECE3-4C8B-9B77-AE35D82D9432}" presName="node" presStyleLbl="node1" presStyleIdx="2" presStyleCnt="5" custScaleX="147927" custScaleY="123520" custRadScaleRad="102442" custRadScaleInc="-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E6484-5D32-4AEE-A042-BFFA5FEB73F0}" type="pres">
      <dgm:prSet presAssocID="{E54201A3-C55B-4A64-BB5C-BEF6C155A03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48D0D8BE-0299-411C-9A4F-FDAA5045F0BF}" type="pres">
      <dgm:prSet presAssocID="{E54201A3-C55B-4A64-BB5C-BEF6C155A03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22D496C-4FFE-49DF-AE99-7672C82B025F}" type="pres">
      <dgm:prSet presAssocID="{547991A0-6AC7-4317-AF64-85B987787BFF}" presName="node" presStyleLbl="node1" presStyleIdx="3" presStyleCnt="5" custScaleX="161582" custScaleY="144466" custRadScaleRad="101210" custRadScaleInc="25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079419-83CE-490B-AEAF-C701E60CE7F2}" type="pres">
      <dgm:prSet presAssocID="{DF27CDB3-8CF3-4816-971D-378DC4722406}" presName="parTrans" presStyleLbl="sibTrans2D1" presStyleIdx="4" presStyleCnt="5"/>
      <dgm:spPr/>
      <dgm:t>
        <a:bodyPr/>
        <a:lstStyle/>
        <a:p>
          <a:endParaRPr lang="en-US"/>
        </a:p>
      </dgm:t>
    </dgm:pt>
    <dgm:pt modelId="{3995961D-84DB-41DB-A497-3BE9B1DBD1C1}" type="pres">
      <dgm:prSet presAssocID="{DF27CDB3-8CF3-4816-971D-378DC472240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EA3F5777-0C29-46B5-A52F-5865FA4B042C}" type="pres">
      <dgm:prSet presAssocID="{7B7B8720-6BFB-492E-95A7-0BF63754389E}" presName="node" presStyleLbl="node1" presStyleIdx="4" presStyleCnt="5" custScaleX="140452" custScaleY="130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66DBD2-AD32-4054-B091-0904DB354C35}" type="presOf" srcId="{E54201A3-C55B-4A64-BB5C-BEF6C155A036}" destId="{E12E6484-5D32-4AEE-A042-BFFA5FEB73F0}" srcOrd="0" destOrd="0" presId="urn:microsoft.com/office/officeart/2005/8/layout/radial5"/>
    <dgm:cxn modelId="{251B128B-E47F-4FA2-97B9-52BC3D3CCF2B}" srcId="{D86EA9EE-1061-4540-A26F-C278B06A814B}" destId="{C9772078-ECE3-4C8B-9B77-AE35D82D9432}" srcOrd="2" destOrd="0" parTransId="{165941A7-43E2-4134-A0D5-92E963700A01}" sibTransId="{845C69F3-3551-4C96-93BD-D84CB6511479}"/>
    <dgm:cxn modelId="{85FC7D2D-51F7-4244-AA83-1CCF55AD6882}" type="presOf" srcId="{9A94A3B8-DAA1-40DA-889E-0BD0BABD39A8}" destId="{F848DC2F-026F-466C-A16E-8195CA861F82}" srcOrd="0" destOrd="0" presId="urn:microsoft.com/office/officeart/2005/8/layout/radial5"/>
    <dgm:cxn modelId="{CF6D5172-F046-4867-9B39-B8E890F5AFC1}" type="presOf" srcId="{D86EA9EE-1061-4540-A26F-C278B06A814B}" destId="{C575A8E0-3773-4FB8-9A08-EF535957E548}" srcOrd="0" destOrd="0" presId="urn:microsoft.com/office/officeart/2005/8/layout/radial5"/>
    <dgm:cxn modelId="{7AC91BEB-95A7-4E3A-9C20-04305154302C}" type="presOf" srcId="{86B1D375-0FFC-4709-AB8D-BAB7FCFA35A1}" destId="{16785BAA-A36B-40DE-B367-DDC1AF190E79}" srcOrd="0" destOrd="0" presId="urn:microsoft.com/office/officeart/2005/8/layout/radial5"/>
    <dgm:cxn modelId="{A30F29CC-7059-43E2-A47C-FF1FFFB6F6FD}" type="presOf" srcId="{95FCF441-BD8E-484F-A77F-56FDF1325345}" destId="{F5A0316F-1BF4-427A-BFF0-78D33349EC65}" srcOrd="0" destOrd="0" presId="urn:microsoft.com/office/officeart/2005/8/layout/radial5"/>
    <dgm:cxn modelId="{C8A59AD4-EE67-4BD9-9D2C-A30780575118}" srcId="{D86EA9EE-1061-4540-A26F-C278B06A814B}" destId="{7B7B8720-6BFB-492E-95A7-0BF63754389E}" srcOrd="4" destOrd="0" parTransId="{DF27CDB3-8CF3-4816-971D-378DC4722406}" sibTransId="{39D29254-028F-4B5F-A881-FCA9CA3073CA}"/>
    <dgm:cxn modelId="{90975249-5925-42BC-B7D9-E961BA32D064}" type="presOf" srcId="{2DB9747F-FE1E-48FF-A942-23C2FF1E8984}" destId="{64FE7B31-0A95-4CA2-B8CB-A3855F28AE24}" srcOrd="0" destOrd="0" presId="urn:microsoft.com/office/officeart/2005/8/layout/radial5"/>
    <dgm:cxn modelId="{7EFB7725-CD59-400C-AC39-A9151286F58F}" srcId="{D86EA9EE-1061-4540-A26F-C278B06A814B}" destId="{2DB9747F-FE1E-48FF-A942-23C2FF1E8984}" srcOrd="0" destOrd="0" parTransId="{95FCF441-BD8E-484F-A77F-56FDF1325345}" sibTransId="{97429923-6F9B-4F80-800D-53CEC9D003CD}"/>
    <dgm:cxn modelId="{355C2E5A-9780-42B7-9B12-5BC0EF5DE3FD}" type="presOf" srcId="{7B7B8720-6BFB-492E-95A7-0BF63754389E}" destId="{EA3F5777-0C29-46B5-A52F-5865FA4B042C}" srcOrd="0" destOrd="0" presId="urn:microsoft.com/office/officeart/2005/8/layout/radial5"/>
    <dgm:cxn modelId="{68CB9E0B-45BB-4511-B68B-13C19579A03F}" type="presOf" srcId="{165941A7-43E2-4134-A0D5-92E963700A01}" destId="{4A227E22-469F-4520-A4BD-CA32D690E3BE}" srcOrd="0" destOrd="0" presId="urn:microsoft.com/office/officeart/2005/8/layout/radial5"/>
    <dgm:cxn modelId="{5F3651CD-E091-4893-B1A9-C1090F68D399}" type="presOf" srcId="{9A94A3B8-DAA1-40DA-889E-0BD0BABD39A8}" destId="{070053D7-587A-4970-A728-505F49A68E02}" srcOrd="1" destOrd="0" presId="urn:microsoft.com/office/officeart/2005/8/layout/radial5"/>
    <dgm:cxn modelId="{92646A74-9DD1-4F7C-8913-3BBE6494ABEA}" srcId="{D86EA9EE-1061-4540-A26F-C278B06A814B}" destId="{547991A0-6AC7-4317-AF64-85B987787BFF}" srcOrd="3" destOrd="0" parTransId="{E54201A3-C55B-4A64-BB5C-BEF6C155A036}" sibTransId="{C2D58E58-794F-470C-9F09-391A42156832}"/>
    <dgm:cxn modelId="{99BDDB65-11C2-4351-B193-386865800005}" type="presOf" srcId="{E54201A3-C55B-4A64-BB5C-BEF6C155A036}" destId="{48D0D8BE-0299-411C-9A4F-FDAA5045F0BF}" srcOrd="1" destOrd="0" presId="urn:microsoft.com/office/officeart/2005/8/layout/radial5"/>
    <dgm:cxn modelId="{DA242E8F-B4C4-4541-BFC2-87D02D6E1744}" type="presOf" srcId="{DF27CDB3-8CF3-4816-971D-378DC4722406}" destId="{3995961D-84DB-41DB-A497-3BE9B1DBD1C1}" srcOrd="1" destOrd="0" presId="urn:microsoft.com/office/officeart/2005/8/layout/radial5"/>
    <dgm:cxn modelId="{C2ABCCA6-CC6D-4B5D-B7DC-139D5473080F}" type="presOf" srcId="{165941A7-43E2-4134-A0D5-92E963700A01}" destId="{D39446F8-5362-4701-BCD9-187AC1621F2E}" srcOrd="1" destOrd="0" presId="urn:microsoft.com/office/officeart/2005/8/layout/radial5"/>
    <dgm:cxn modelId="{38D1B806-FF82-4A22-B48C-4C3913560DAD}" type="presOf" srcId="{0867998C-63AA-4945-BAFF-4E6AD43FC9C6}" destId="{123731A3-918D-42E3-ABD6-5A90B589B7B6}" srcOrd="0" destOrd="0" presId="urn:microsoft.com/office/officeart/2005/8/layout/radial5"/>
    <dgm:cxn modelId="{950C136C-4F05-4ACC-94F7-C02EF78E14F0}" type="presOf" srcId="{C9772078-ECE3-4C8B-9B77-AE35D82D9432}" destId="{00701DA9-E152-4D12-8090-23E64F2BFEAB}" srcOrd="0" destOrd="0" presId="urn:microsoft.com/office/officeart/2005/8/layout/radial5"/>
    <dgm:cxn modelId="{8C3622A7-2CEC-49B6-9F7B-B975A1DB1722}" type="presOf" srcId="{DF27CDB3-8CF3-4816-971D-378DC4722406}" destId="{B2079419-83CE-490B-AEAF-C701E60CE7F2}" srcOrd="0" destOrd="0" presId="urn:microsoft.com/office/officeart/2005/8/layout/radial5"/>
    <dgm:cxn modelId="{2307E276-5E17-4BDD-A389-72E3F72C58EA}" type="presOf" srcId="{547991A0-6AC7-4317-AF64-85B987787BFF}" destId="{D22D496C-4FFE-49DF-AE99-7672C82B025F}" srcOrd="0" destOrd="0" presId="urn:microsoft.com/office/officeart/2005/8/layout/radial5"/>
    <dgm:cxn modelId="{240BB82B-7809-4061-B47F-795285DE63FC}" srcId="{86B1D375-0FFC-4709-AB8D-BAB7FCFA35A1}" destId="{D86EA9EE-1061-4540-A26F-C278B06A814B}" srcOrd="0" destOrd="0" parTransId="{4716C673-1B2E-475D-9E25-5C253FC76C65}" sibTransId="{EB82095F-F348-46C3-A60C-EE78B8D75A7D}"/>
    <dgm:cxn modelId="{7D34C463-789A-49D3-AE97-09A8798C0DA0}" srcId="{86B1D375-0FFC-4709-AB8D-BAB7FCFA35A1}" destId="{131F105F-ADE7-4D8D-B29E-EBDB478D4911}" srcOrd="1" destOrd="0" parTransId="{6AE94973-F8C7-48A9-9939-F768AB722E95}" sibTransId="{8618D1BB-33DD-4CEF-BB86-31A25E2FC194}"/>
    <dgm:cxn modelId="{78704672-A015-4BE4-95F4-F1AB528F275A}" srcId="{D86EA9EE-1061-4540-A26F-C278B06A814B}" destId="{0867998C-63AA-4945-BAFF-4E6AD43FC9C6}" srcOrd="1" destOrd="0" parTransId="{9A94A3B8-DAA1-40DA-889E-0BD0BABD39A8}" sibTransId="{53CCBC3B-B90F-4216-9723-66E61C240783}"/>
    <dgm:cxn modelId="{91A6162B-8CBA-4089-A867-189A07768D15}" type="presOf" srcId="{95FCF441-BD8E-484F-A77F-56FDF1325345}" destId="{4D87F91E-F3DC-4018-936A-69FE7E0F94CA}" srcOrd="1" destOrd="0" presId="urn:microsoft.com/office/officeart/2005/8/layout/radial5"/>
    <dgm:cxn modelId="{35DEB2D4-DF61-40C8-8557-652AD2F88136}" type="presParOf" srcId="{16785BAA-A36B-40DE-B367-DDC1AF190E79}" destId="{C575A8E0-3773-4FB8-9A08-EF535957E548}" srcOrd="0" destOrd="0" presId="urn:microsoft.com/office/officeart/2005/8/layout/radial5"/>
    <dgm:cxn modelId="{BDC45207-70FF-4607-8CF7-FE4B8F2B69B2}" type="presParOf" srcId="{16785BAA-A36B-40DE-B367-DDC1AF190E79}" destId="{F5A0316F-1BF4-427A-BFF0-78D33349EC65}" srcOrd="1" destOrd="0" presId="urn:microsoft.com/office/officeart/2005/8/layout/radial5"/>
    <dgm:cxn modelId="{183860A6-8D6C-46D3-AE46-B75026465DBC}" type="presParOf" srcId="{F5A0316F-1BF4-427A-BFF0-78D33349EC65}" destId="{4D87F91E-F3DC-4018-936A-69FE7E0F94CA}" srcOrd="0" destOrd="0" presId="urn:microsoft.com/office/officeart/2005/8/layout/radial5"/>
    <dgm:cxn modelId="{3D7BCF3C-D95E-4CA1-B077-E122AB80CF71}" type="presParOf" srcId="{16785BAA-A36B-40DE-B367-DDC1AF190E79}" destId="{64FE7B31-0A95-4CA2-B8CB-A3855F28AE24}" srcOrd="2" destOrd="0" presId="urn:microsoft.com/office/officeart/2005/8/layout/radial5"/>
    <dgm:cxn modelId="{6687102C-158E-4DFD-8596-68DB0E1643F5}" type="presParOf" srcId="{16785BAA-A36B-40DE-B367-DDC1AF190E79}" destId="{F848DC2F-026F-466C-A16E-8195CA861F82}" srcOrd="3" destOrd="0" presId="urn:microsoft.com/office/officeart/2005/8/layout/radial5"/>
    <dgm:cxn modelId="{A4E4522F-D687-480B-96A5-89E73AEE9479}" type="presParOf" srcId="{F848DC2F-026F-466C-A16E-8195CA861F82}" destId="{070053D7-587A-4970-A728-505F49A68E02}" srcOrd="0" destOrd="0" presId="urn:microsoft.com/office/officeart/2005/8/layout/radial5"/>
    <dgm:cxn modelId="{72C2BED8-AC25-4354-8A25-0C155890943A}" type="presParOf" srcId="{16785BAA-A36B-40DE-B367-DDC1AF190E79}" destId="{123731A3-918D-42E3-ABD6-5A90B589B7B6}" srcOrd="4" destOrd="0" presId="urn:microsoft.com/office/officeart/2005/8/layout/radial5"/>
    <dgm:cxn modelId="{3D6692C3-0048-4F94-863E-22C851F88700}" type="presParOf" srcId="{16785BAA-A36B-40DE-B367-DDC1AF190E79}" destId="{4A227E22-469F-4520-A4BD-CA32D690E3BE}" srcOrd="5" destOrd="0" presId="urn:microsoft.com/office/officeart/2005/8/layout/radial5"/>
    <dgm:cxn modelId="{737BE094-0738-44EA-8762-4BBD4872245A}" type="presParOf" srcId="{4A227E22-469F-4520-A4BD-CA32D690E3BE}" destId="{D39446F8-5362-4701-BCD9-187AC1621F2E}" srcOrd="0" destOrd="0" presId="urn:microsoft.com/office/officeart/2005/8/layout/radial5"/>
    <dgm:cxn modelId="{4FAFF277-B300-4E12-B653-B3CE2E9A74A8}" type="presParOf" srcId="{16785BAA-A36B-40DE-B367-DDC1AF190E79}" destId="{00701DA9-E152-4D12-8090-23E64F2BFEAB}" srcOrd="6" destOrd="0" presId="urn:microsoft.com/office/officeart/2005/8/layout/radial5"/>
    <dgm:cxn modelId="{A10DFB28-D7E6-46C4-BBD0-C490B5EBA4C3}" type="presParOf" srcId="{16785BAA-A36B-40DE-B367-DDC1AF190E79}" destId="{E12E6484-5D32-4AEE-A042-BFFA5FEB73F0}" srcOrd="7" destOrd="0" presId="urn:microsoft.com/office/officeart/2005/8/layout/radial5"/>
    <dgm:cxn modelId="{320C480C-F9DF-4474-A849-D2A3DF2E4981}" type="presParOf" srcId="{E12E6484-5D32-4AEE-A042-BFFA5FEB73F0}" destId="{48D0D8BE-0299-411C-9A4F-FDAA5045F0BF}" srcOrd="0" destOrd="0" presId="urn:microsoft.com/office/officeart/2005/8/layout/radial5"/>
    <dgm:cxn modelId="{AE2EAC55-93AA-430C-837A-89E732B554B6}" type="presParOf" srcId="{16785BAA-A36B-40DE-B367-DDC1AF190E79}" destId="{D22D496C-4FFE-49DF-AE99-7672C82B025F}" srcOrd="8" destOrd="0" presId="urn:microsoft.com/office/officeart/2005/8/layout/radial5"/>
    <dgm:cxn modelId="{E56AB47E-3F08-4098-954E-D32093E48496}" type="presParOf" srcId="{16785BAA-A36B-40DE-B367-DDC1AF190E79}" destId="{B2079419-83CE-490B-AEAF-C701E60CE7F2}" srcOrd="9" destOrd="0" presId="urn:microsoft.com/office/officeart/2005/8/layout/radial5"/>
    <dgm:cxn modelId="{C7185435-F21A-4670-A038-E68789B4A609}" type="presParOf" srcId="{B2079419-83CE-490B-AEAF-C701E60CE7F2}" destId="{3995961D-84DB-41DB-A497-3BE9B1DBD1C1}" srcOrd="0" destOrd="0" presId="urn:microsoft.com/office/officeart/2005/8/layout/radial5"/>
    <dgm:cxn modelId="{D941A10D-B31E-43AC-9344-BD40720F68E9}" type="presParOf" srcId="{16785BAA-A36B-40DE-B367-DDC1AF190E79}" destId="{EA3F5777-0C29-46B5-A52F-5865FA4B042C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BCC3D-CED4-490D-99C8-06173D6BE792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C2875-3385-4714-AB6F-DD1ED21022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2AA80-0573-436F-B7F1-52111EFF96E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89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2/2/2017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2.ppt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1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ffice-Logo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0454"/>
            <a:ext cx="9144000" cy="4173746"/>
          </a:xfrm>
          <a:prstGeom prst="rect">
            <a:avLst/>
          </a:prstGeom>
        </p:spPr>
      </p:pic>
      <p:pic>
        <p:nvPicPr>
          <p:cNvPr id="7" name="Picture 6" descr="imagesf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0272"/>
            <a:ext cx="9124950" cy="23531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990600"/>
            <a:ext cx="84582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আমরা একটি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খি...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3130" y="28838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89382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2398">
        <p15:prstTrans prst="pageCurlDouble"/>
      </p:transition>
    </mc:Choice>
    <mc:Fallback>
      <p:transition spd="slow" advTm="22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3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9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MS.Word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2" y="570776"/>
            <a:ext cx="8160337" cy="575968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2126" y="2065098"/>
            <a:ext cx="3184474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Menu Bar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065098"/>
            <a:ext cx="2885452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Title Bar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3886200"/>
            <a:ext cx="2733052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Scroll </a:t>
            </a:r>
            <a:r>
              <a:rPr lang="en-US" sz="3600" dirty="0">
                <a:solidFill>
                  <a:srgbClr val="00B050"/>
                </a:solidFill>
              </a:rPr>
              <a:t>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02126" y="4286071"/>
            <a:ext cx="318447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</a:rPr>
              <a:t>Horizontal </a:t>
            </a:r>
            <a:r>
              <a:rPr lang="en-US" sz="3600" dirty="0">
                <a:solidFill>
                  <a:srgbClr val="C00000"/>
                </a:solidFill>
              </a:rPr>
              <a:t>Bar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748" y="3011269"/>
            <a:ext cx="3114052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Standard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Bar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4724400"/>
            <a:ext cx="32766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Status </a:t>
            </a:r>
            <a:r>
              <a:rPr lang="en-US" sz="3600" dirty="0">
                <a:solidFill>
                  <a:schemeClr val="bg1"/>
                </a:solidFill>
              </a:rPr>
              <a:t>Bar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16076" y="2991209"/>
            <a:ext cx="3170524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</a:rPr>
              <a:t>Formating</a:t>
            </a:r>
            <a:r>
              <a:rPr lang="en-US" sz="3600" dirty="0">
                <a:solidFill>
                  <a:srgbClr val="7030A0"/>
                </a:solidFill>
              </a:rPr>
              <a:t> Bar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01161" y="762000"/>
            <a:ext cx="291465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14792" y="914401"/>
            <a:ext cx="2914650" cy="2286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14792" y="1143000"/>
            <a:ext cx="2914650" cy="19542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66081" y="533400"/>
            <a:ext cx="2914650" cy="228600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299644" y="1686770"/>
            <a:ext cx="100855" cy="162841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57578" y="5616293"/>
            <a:ext cx="4093034" cy="1498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89090" y="5959316"/>
            <a:ext cx="4093034" cy="149896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68763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0518" y="562393"/>
            <a:ext cx="7615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4083230091"/>
              </p:ext>
            </p:extLst>
          </p:nvPr>
        </p:nvGraphicFramePr>
        <p:xfrm>
          <a:off x="2057401" y="1447800"/>
          <a:ext cx="6324599" cy="505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0830026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5A8E0-3773-4FB8-9A08-EF535957E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575A8E0-3773-4FB8-9A08-EF535957E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0316F-1BF4-427A-BFF0-78D33349E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F5A0316F-1BF4-427A-BFF0-78D33349E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FE7B31-0A95-4CA2-B8CB-A3855F28A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64FE7B31-0A95-4CA2-B8CB-A3855F28A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48DC2F-026F-466C-A16E-8195CA86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848DC2F-026F-466C-A16E-8195CA86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3731A3-918D-42E3-ABD6-5A90B589B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123731A3-918D-42E3-ABD6-5A90B589B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27E22-469F-4520-A4BD-CA32D690E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4A227E22-469F-4520-A4BD-CA32D690E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701DA9-E152-4D12-8090-23E64F2BF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00701DA9-E152-4D12-8090-23E64F2BFE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E6484-5D32-4AEE-A042-BFFA5FEB7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12E6484-5D32-4AEE-A042-BFFA5FEB7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2D496C-4FFE-49DF-AE99-7672C82B0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D22D496C-4FFE-49DF-AE99-7672C82B0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079419-83CE-490B-AEAF-C701E60CE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2079419-83CE-490B-AEAF-C701E60CE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3F5777-0C29-46B5-A52F-5865FA4B04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EA3F5777-0C29-46B5-A52F-5865FA4B04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3429000" cy="1219200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Delete</a:t>
            </a:r>
            <a:r>
              <a:rPr lang="bn-BD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Key/</a:t>
            </a:r>
          </a:p>
          <a:p>
            <a:pPr lvl="0"/>
            <a:r>
              <a:rPr lang="en-US" sz="3200" dirty="0" smtClean="0">
                <a:solidFill>
                  <a:schemeClr val="bg1"/>
                </a:solidFill>
              </a:rPr>
              <a:t>Backspace Key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307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u="sng" dirty="0" smtClean="0">
                <a:solidFill>
                  <a:schemeClr val="bg1"/>
                </a:solidFill>
              </a:rPr>
              <a:t>Delete Key: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ডানপাশের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Delete Key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 করা হয় 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lvl="0"/>
            <a:r>
              <a:rPr lang="en-US" sz="3600" b="1" u="sng" dirty="0" smtClean="0">
                <a:solidFill>
                  <a:schemeClr val="bg1"/>
                </a:solidFill>
              </a:rPr>
              <a:t>Backspace Key: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নপাশের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মুছে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Backspace Key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 করা হয়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304800" y="3581400"/>
            <a:ext cx="2303060" cy="100492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smtClean="0">
                <a:solidFill>
                  <a:schemeClr val="bg1"/>
                </a:solidFill>
                <a:hlinkClick r:id="rId3" action="ppaction://hlinkpres?slideindex=1&amp;slidetitle=Slide 1"/>
              </a:rPr>
              <a:t>Cursor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81000" y="4953000"/>
            <a:ext cx="2514600" cy="1143054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Caps Lock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734342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ইংরেজীতে ছোট বা বড় হাতের অক্ষর লিখতে </a:t>
            </a:r>
            <a:r>
              <a:rPr lang="en-US" sz="4000" dirty="0" smtClean="0">
                <a:solidFill>
                  <a:schemeClr val="bg1"/>
                </a:solidFill>
              </a:rPr>
              <a:t>Caps Lock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ব্যবহার করা হয়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900363" y="3505200"/>
            <a:ext cx="4872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দাগটি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কার্সর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এখান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30513671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990600"/>
            <a:ext cx="1693459" cy="102927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Shift Key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09600"/>
            <a:ext cx="6121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Shift Key –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228600" y="4557672"/>
            <a:ext cx="2074460" cy="100492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Enter Key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060" y="4312351"/>
            <a:ext cx="6121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Enter Key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চাপলে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প্যারাগ্রাফ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228600" y="2743200"/>
            <a:ext cx="2362200" cy="1143054"/>
          </a:xfrm>
          <a:prstGeom prst="round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</a:rPr>
              <a:t>SpaceBar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61210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SpaceBar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Key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টিপলে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Space এ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3671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228600"/>
            <a:ext cx="63145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 করা বস্তু সেইভ বা 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সংরক্ষণ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 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339" name="Picture 5" descr="ryrtyr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76200"/>
            <a:ext cx="11430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 descr="sss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0668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1371600" y="4572000"/>
            <a:ext cx="6324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File menu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save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ক্লিক করতে হবে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ssssssssssssssss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609600"/>
            <a:ext cx="8839200" cy="4427538"/>
          </a:xfrm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4800" y="5029200"/>
            <a:ext cx="8410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সেইভ এর ডায়লগ বক্স আসেব,উক্ত ডায়লগ বক্সের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file name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বক্সে পছন্দের নাম লিখে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save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বোতামে ক্লিক করলে ডকুমেন্ট টি সেইভ হবে।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4578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990600"/>
            <a:ext cx="84582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আমরা একটি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খি...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68262" y="0"/>
            <a:ext cx="9075737" cy="838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2400" y="762001"/>
            <a:ext cx="5670550" cy="609600"/>
            <a:chOff x="2304" y="0"/>
            <a:chExt cx="4719790" cy="937021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304" y="0"/>
              <a:ext cx="4719790" cy="9370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48551" y="46057"/>
              <a:ext cx="4627297" cy="844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800" b="1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হোসনেয়ারা খাতুন</a:t>
              </a:r>
              <a:endPara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8750" y="1295400"/>
            <a:ext cx="5718175" cy="582027"/>
            <a:chOff x="2304" y="858737"/>
            <a:chExt cx="4748794" cy="972187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13" name="Rounded Rectangle 12"/>
            <p:cNvSpPr/>
            <p:nvPr/>
          </p:nvSpPr>
          <p:spPr>
            <a:xfrm>
              <a:off x="2304" y="986017"/>
              <a:ext cx="4719790" cy="76368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123595" y="858737"/>
              <a:ext cx="4627503" cy="97218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3200" b="1" dirty="0">
                  <a:latin typeface="NikoshBAN" pitchFamily="2" charset="0"/>
                  <a:cs typeface="NikoshBAN" pitchFamily="2" charset="0"/>
                </a:rPr>
                <a:t>কম্পিউটার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158750" y="1828801"/>
            <a:ext cx="5719763" cy="533400"/>
            <a:chOff x="2304" y="1969889"/>
            <a:chExt cx="4719790" cy="937021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16" name="Rounded Rectangle 15"/>
            <p:cNvSpPr/>
            <p:nvPr/>
          </p:nvSpPr>
          <p:spPr>
            <a:xfrm>
              <a:off x="2304" y="1969889"/>
              <a:ext cx="4719790" cy="9370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48153" y="2015946"/>
              <a:ext cx="4628092" cy="844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বি এস সি মাধ্যমিক বিদ্যালয়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2286001"/>
            <a:ext cx="5661025" cy="539750"/>
            <a:chOff x="19510" y="1633991"/>
            <a:chExt cx="4719790" cy="539977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19" name="Rounded Rectangle 18"/>
            <p:cNvSpPr/>
            <p:nvPr/>
          </p:nvSpPr>
          <p:spPr>
            <a:xfrm>
              <a:off x="19510" y="1710224"/>
              <a:ext cx="4719790" cy="38116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83041" y="1633991"/>
              <a:ext cx="4627141" cy="539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6680" tIns="53340" rIns="106680" bIns="5334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n-IN" sz="2800" b="1" dirty="0">
                  <a:latin typeface="NikoshBAN" pitchFamily="2" charset="0"/>
                  <a:cs typeface="NikoshBAN" pitchFamily="2" charset="0"/>
                </a:rPr>
                <a:t>মো</a:t>
              </a:r>
              <a:r>
                <a:rPr lang="bn-BD" sz="2800" b="1" dirty="0">
                  <a:latin typeface="NikoshBAN" pitchFamily="2" charset="0"/>
                  <a:cs typeface="NikoshBAN" pitchFamily="2" charset="0"/>
                </a:rPr>
                <a:t>বাইল   ০১৭২৫৬৬৬৩৯৪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106362" y="2743200"/>
            <a:ext cx="5684838" cy="685799"/>
            <a:chOff x="2304" y="3937634"/>
            <a:chExt cx="4719790" cy="937021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22" name="Rounded Rectangle 21"/>
            <p:cNvSpPr/>
            <p:nvPr/>
          </p:nvSpPr>
          <p:spPr>
            <a:xfrm>
              <a:off x="2304" y="3937634"/>
              <a:ext cx="4719790" cy="937021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48435" y="3983691"/>
              <a:ext cx="4627529" cy="84490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/>
                <a:t>E-Mail  : hosnearakhatun</a:t>
              </a:r>
              <a:r>
                <a:rPr lang="bn-BD" sz="2400" b="1" dirty="0"/>
                <a:t>4</a:t>
              </a:r>
              <a:r>
                <a:rPr lang="en-US" sz="2400" b="1" dirty="0"/>
                <a:t>@gmail.com</a:t>
              </a:r>
              <a:r>
                <a:rPr lang="bn-BD" sz="2400" b="1" dirty="0"/>
                <a:t>  </a:t>
              </a:r>
              <a:endParaRPr lang="en-US" sz="2400" dirty="0"/>
            </a:p>
          </p:txBody>
        </p:sp>
      </p:grpSp>
      <p:pic>
        <p:nvPicPr>
          <p:cNvPr id="24" name="Picture 2" descr="F:\DSC0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0413" y="838201"/>
            <a:ext cx="32845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0" y="3581400"/>
            <a:ext cx="9144000" cy="3276600"/>
          </a:xfrm>
          <a:prstGeom prst="rect">
            <a:avLst/>
          </a:prstGeom>
          <a:solidFill>
            <a:schemeClr val="accent5"/>
          </a:solidFill>
          <a:effectLst>
            <a:outerShdw blurRad="50800" dist="38100" dir="14700000" algn="t" rotWithShape="0">
              <a:srgbClr val="000000">
                <a:alpha val="60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সম্পাদনায়</a:t>
            </a:r>
            <a:endParaRPr lang="en-US" sz="5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আশরাফুল আলম</a:t>
            </a:r>
          </a:p>
          <a:p>
            <a:pPr algn="ctr"/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বরুয়া আলাউদ্দিন দেওয়ান উচ্চ বিদ্যালয়</a:t>
            </a:r>
          </a:p>
          <a:p>
            <a:pPr algn="ctr"/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বাইল   </a:t>
            </a:r>
            <a:r>
              <a:rPr lang="en-US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01916838821</a:t>
            </a:r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কম্পিউটারে চিঠিপত্র লেখার কাজে সাধারনত আমরা কোন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 ব্যবহার করি ?</a:t>
            </a:r>
          </a:p>
          <a:p>
            <a:pPr eaLnBrk="1" hangingPunct="1">
              <a:buFontTx/>
              <a:buNone/>
            </a:pP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ফাইল সংরক্ষণ করা প্রয়োজনীয় কেন?</a:t>
            </a:r>
          </a:p>
          <a:p>
            <a:pPr eaLnBrk="1" hangingPunct="1">
              <a:buFontTx/>
              <a:buNone/>
            </a:pP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 কোন কিছু লেখার প্রধান একটি সুবিধা বর্ণনা কর।</a:t>
            </a:r>
            <a:endParaRPr lang="en-US" sz="32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bn-BD" sz="66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 smtClean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নির্ভুল এবং দ্রুততম সময়ের মধ্যে চিঠিপত্র উপস্থাপনের ক্ষেত্রে কম্পিউটারের ভূমিকা বিশ্লেষণ কর।</a:t>
            </a:r>
            <a:endParaRPr lang="en-US" sz="44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ctr" eaLnBrk="1" hangingPunct="1"/>
            <a:r>
              <a:rPr lang="bn-BD" sz="6600" dirty="0" smtClean="0">
                <a:solidFill>
                  <a:schemeClr val="tx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600" dirty="0" smtClean="0">
              <a:solidFill>
                <a:schemeClr val="tx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52400"/>
            <a:ext cx="3124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B050"/>
                </a:solidFill>
                <a:cs typeface="NikoshBAN" pitchFamily="2" charset="0"/>
              </a:rPr>
              <a:t>ধন্যবাদ</a:t>
            </a:r>
            <a:r>
              <a:rPr lang="bn-BD" sz="8000" dirty="0" smtClean="0">
                <a:solidFill>
                  <a:srgbClr val="FF0000"/>
                </a:solidFill>
                <a:cs typeface="NikoshBAN" pitchFamily="2" charset="0"/>
              </a:rPr>
              <a:t> </a:t>
            </a:r>
            <a:endParaRPr lang="en-US" sz="8000" dirty="0">
              <a:solidFill>
                <a:srgbClr val="FF0000"/>
              </a:solidFill>
              <a:cs typeface="NikoshBAN" pitchFamily="2" charset="0"/>
            </a:endParaRPr>
          </a:p>
        </p:txBody>
      </p:sp>
      <p:pic>
        <p:nvPicPr>
          <p:cNvPr id="6" name="Picture 12" descr="AG00373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1600200"/>
            <a:ext cx="49942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0072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54403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rtlCol="0" anchor="t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BD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শ্রেণি :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 ম</a:t>
            </a:r>
            <a:b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বিষয় : ওয়ার্ড প্রসেসিং</a:t>
            </a:r>
            <a:b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  <a:t>(মাইক্রোসফট ওয়ার্ড)</a:t>
            </a:r>
            <a:br>
              <a:rPr lang="bn-BD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fic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02050" cy="4038620"/>
          </a:xfrm>
          <a:prstGeom prst="rect">
            <a:avLst/>
          </a:prstGeom>
        </p:spPr>
      </p:pic>
      <p:pic>
        <p:nvPicPr>
          <p:cNvPr id="7" name="Picture 6" descr="p19bdjiuuv10467vs9iiivt4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4095750"/>
            <a:ext cx="9163050" cy="2762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12" y="592624"/>
            <a:ext cx="2560316" cy="1107996"/>
          </a:xfrm>
          <a:prstGeom prst="rect">
            <a:avLst/>
          </a:prstGeom>
          <a:solidFill>
            <a:schemeClr val="tx1"/>
          </a:solidFill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</a:bodyPr>
          <a:lstStyle/>
          <a:p>
            <a:pPr algn="ctr"/>
            <a:r>
              <a:rPr lang="en-US" sz="66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4721164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</a:t>
            </a:r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2590800"/>
            <a:ext cx="9144000" cy="34163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 প্রসেসর কী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ওয়ার্ড প্রসেসর এ টাইপ করা বিষয় সেইভ বা সংরক্ষণ এর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প্রসেসর এর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টুলবার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b="1" dirty="0" smtClean="0">
              <a:solidFill>
                <a:schemeClr val="bg1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 প্রসেসিং এর  প্রয়োজনীয়তা বিশ্লেষন কর</a:t>
            </a:r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 পারবে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n 4"/>
          <p:cNvSpPr/>
          <p:nvPr/>
        </p:nvSpPr>
        <p:spPr>
          <a:xfrm>
            <a:off x="1981200" y="228600"/>
            <a:ext cx="3982916" cy="5117122"/>
          </a:xfrm>
          <a:prstGeom prst="sun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1828800"/>
            <a:ext cx="2004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ওয়ার্ড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প্রসেসর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064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7" y="-29014"/>
            <a:ext cx="9131378" cy="68870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9853" y="2706793"/>
            <a:ext cx="20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</a:t>
            </a:r>
          </a:p>
        </p:txBody>
      </p:sp>
      <p:sp>
        <p:nvSpPr>
          <p:cNvPr id="4" name="Oval 3"/>
          <p:cNvSpPr/>
          <p:nvPr/>
        </p:nvSpPr>
        <p:spPr>
          <a:xfrm>
            <a:off x="542169" y="6027536"/>
            <a:ext cx="206477" cy="2048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14400" y="0"/>
            <a:ext cx="7391400" cy="181588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ডেক্সটপ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ম্পিউটার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61580" y="1298398"/>
            <a:ext cx="4998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565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-244475"/>
            <a:ext cx="8915400" cy="5578475"/>
          </a:xfrm>
        </p:spPr>
      </p:pic>
      <p:pic>
        <p:nvPicPr>
          <p:cNvPr id="15367" name="Picture 7" descr="star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029200"/>
            <a:ext cx="1524000" cy="381000"/>
          </a:xfrm>
        </p:spPr>
      </p:pic>
      <p:pic>
        <p:nvPicPr>
          <p:cNvPr id="15371" name="Picture 11" descr="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295400"/>
            <a:ext cx="4495800" cy="4075113"/>
          </a:xfrm>
        </p:spPr>
      </p:pic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685800" y="5334001"/>
            <a:ext cx="8077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Start bar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start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ক্লিক করতে হবে এবং একটি মেনু আসবে,মেনু থেকে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All Programs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 করে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Microsoft Word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 করলেই প্রোগ্রামটি চালু হবে।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381000" y="31750"/>
            <a:ext cx="792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মাইক্রোসফট ওয়ার্ড চালু করার পদ্ধতি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74" name="Picture 14" descr="w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95800"/>
            <a:ext cx="304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5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178300"/>
            <a:ext cx="1447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5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03130" y="288387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893823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22398">
        <p15:prstTrans prst="pageCurlDouble"/>
      </p:transition>
    </mc:Choice>
    <mc:Fallback>
      <p:transition spd="slow" advTm="223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338</TotalTime>
  <Words>385</Words>
  <Application>Microsoft Office PowerPoint</Application>
  <PresentationFormat>On-screen Show (4:3)</PresentationFormat>
  <Paragraphs>70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Paper</vt:lpstr>
      <vt:lpstr>Packager Shell Object</vt:lpstr>
      <vt:lpstr>Slide 1</vt:lpstr>
      <vt:lpstr>Slide 2</vt:lpstr>
      <vt:lpstr>পাঠ পরিচিতি শ্রেণি : ৭ ম বিষয় : ওয়ার্ড প্রসেসিং (মাইক্রোসফট ওয়ার্ড)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মূল্যায়ন</vt:lpstr>
      <vt:lpstr>বাড়ীর কাজ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admin_jhs</cp:lastModifiedBy>
  <cp:revision>89</cp:revision>
  <dcterms:created xsi:type="dcterms:W3CDTF">2017-01-31T05:47:59Z</dcterms:created>
  <dcterms:modified xsi:type="dcterms:W3CDTF">2017-02-02T05:54:41Z</dcterms:modified>
</cp:coreProperties>
</file>